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330" r:id="rId2"/>
    <p:sldId id="312" r:id="rId3"/>
    <p:sldId id="328" r:id="rId4"/>
    <p:sldId id="313" r:id="rId5"/>
    <p:sldId id="316" r:id="rId6"/>
    <p:sldId id="314" r:id="rId7"/>
    <p:sldId id="315" r:id="rId8"/>
    <p:sldId id="317" r:id="rId9"/>
    <p:sldId id="318" r:id="rId10"/>
    <p:sldId id="319" r:id="rId11"/>
    <p:sldId id="320" r:id="rId12"/>
    <p:sldId id="321" r:id="rId13"/>
    <p:sldId id="322" r:id="rId14"/>
    <p:sldId id="323" r:id="rId15"/>
    <p:sldId id="326" r:id="rId16"/>
    <p:sldId id="257" r:id="rId17"/>
    <p:sldId id="256" r:id="rId18"/>
    <p:sldId id="258" r:id="rId19"/>
    <p:sldId id="259" r:id="rId20"/>
    <p:sldId id="260" r:id="rId21"/>
    <p:sldId id="262" r:id="rId22"/>
    <p:sldId id="295" r:id="rId23"/>
    <p:sldId id="296" r:id="rId24"/>
    <p:sldId id="297" r:id="rId25"/>
    <p:sldId id="298" r:id="rId26"/>
    <p:sldId id="287" r:id="rId27"/>
    <p:sldId id="285" r:id="rId28"/>
    <p:sldId id="286" r:id="rId29"/>
    <p:sldId id="288" r:id="rId30"/>
    <p:sldId id="289" r:id="rId31"/>
    <p:sldId id="299" r:id="rId32"/>
    <p:sldId id="300" r:id="rId33"/>
    <p:sldId id="301" r:id="rId34"/>
    <p:sldId id="302" r:id="rId35"/>
    <p:sldId id="303" r:id="rId36"/>
    <p:sldId id="304" r:id="rId37"/>
    <p:sldId id="305" r:id="rId38"/>
    <p:sldId id="306" r:id="rId39"/>
    <p:sldId id="307" r:id="rId40"/>
    <p:sldId id="308" r:id="rId41"/>
    <p:sldId id="309" r:id="rId42"/>
    <p:sldId id="310" r:id="rId43"/>
    <p:sldId id="311" r:id="rId44"/>
    <p:sldId id="329" r:id="rId45"/>
    <p:sldId id="267" r:id="rId46"/>
    <p:sldId id="273" r:id="rId47"/>
    <p:sldId id="272" r:id="rId48"/>
    <p:sldId id="271" r:id="rId49"/>
    <p:sldId id="274" r:id="rId50"/>
    <p:sldId id="275" r:id="rId51"/>
    <p:sldId id="276" r:id="rId52"/>
    <p:sldId id="279" r:id="rId53"/>
    <p:sldId id="277" r:id="rId54"/>
    <p:sldId id="278" r:id="rId5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3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55463A-61DA-464D-8AAC-949A875C37AD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84D829-CA34-425F-A021-4117F99F819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450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a84d759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a84d759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4deff71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4deff71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0102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4deff71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4deff71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993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4deff71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4deff71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76134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4deff71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4deff71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94177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4deff71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4deff71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22648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4deff71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4deff71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049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2a84d7596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2a84d7596e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2a84d7596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2a84d7596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2a84d7596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2a84d7596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2a84d7596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2a84d7596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a84d7596e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2a84d7596e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4deff71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4deff71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4deff71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4deff71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86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4deff719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4deff719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0778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80AB9A-1E48-47E6-9C2D-BCD5A190C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897557-EF94-45C9-8070-CFC04B35AA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B6D0BD-632D-4C6D-9352-186769D94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B175F6-53E7-4D8C-ACE4-9A1DAB884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D8A5CC-6EA4-4A6E-8763-5486397F8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172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8A219-3418-468E-848A-E926D57B2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5829660-77BC-41C1-B3EE-2752CE0EF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6A5193-FB9C-4EE5-A3EC-3ACDD2B8B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8E5C53-51B3-4D4A-927D-1694077BC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33535A-C33E-4027-ACD3-66991D68E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6348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2010D2C-53B7-48A5-B883-68E0ADA8A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07EECB-A3CA-44F9-82B9-8CACF0ABD4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2A603-D249-44DF-9E41-3951B6BD3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3FEA7F-A3FC-464C-B231-A70DBBE5B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69158D-0AC9-48AF-82C8-8F53E1C95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944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  <p:extLst>
      <p:ext uri="{BB962C8B-B14F-4D97-AF65-F5344CB8AC3E}">
        <p14:creationId xmlns:p14="http://schemas.microsoft.com/office/powerpoint/2010/main" val="1650573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909A5A-6991-42BB-BA5F-CA1722F55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B3F30C-4365-4F3C-9147-0EE2C1EA1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8DBEA7-870B-438B-AD91-520235955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5C248-730F-443D-ABE9-8681B4115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1C047E-D132-485A-A6AC-0C664FB2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828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2FC80E-F5C7-4368-B11B-A07F620B1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35ECB2-12A9-4974-B914-0F85738E1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493FCB-ED12-46E1-A537-ABF9E00EC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C4B948-BF3D-4FF1-9BE2-97F49FFA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B9460E-1F14-4D69-BA85-FA0B94F6D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445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365EC-4223-47C5-8913-D82B32E53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1B9D49-6445-4DA2-87D7-9541C7092C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110382-6818-4FDF-8F42-981952969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1FB3AC0-4BB4-4111-B303-C3C9AFDE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7655F0-7354-4418-A580-0A019BAD8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F1137B-C260-4EA5-A8E9-AAD025630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578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D4F82-451D-4F72-8152-DC4BFA660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9F2B00-D627-4D90-9FCF-AF22D0D23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D901968-B464-4B2C-9611-362CCB0C8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48CCCD9-B913-4318-A5FB-196D49EBB5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10BE21-C3D3-457E-836F-F6B44D2D89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3BA9C1-13A0-446E-A293-615921D2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2D7F1B3-2D6C-42E8-B309-DF4EA7D97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E631FE6-5BEB-4169-9096-C86F83CD1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2978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D8AAD8-9952-47F9-9B88-DE9F2187B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04C5979-BFD7-497E-98FF-9F05639AD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A226E77-3D93-4039-90AE-EAD254A4E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838722B-F40B-4D38-9AA5-90327432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89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8FADED-7108-4494-AFF1-6B86A06CA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654384-580E-4287-933A-76641E133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F7E997-F0E8-46AA-A8DD-432D7D76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686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4A8E81-BF2C-4F4A-9CAA-7DADCCA8D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11775F-06FE-449B-B47A-BEF921022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71FD7D-B4BD-4869-9353-E340D830A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25E623-7E14-4925-AF23-03B55DBAB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7B538B-61F7-426E-B893-4059D765B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B41CD3-F042-41DC-A2B1-30FE3DF63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320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EEC284-F0F6-4C80-9B7B-A9A19F7F0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F740B08-659C-4AD0-B215-652377BF54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636AF3-9364-4760-B6EF-37BFC2C4EC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FA5D7F-FB36-4D6E-8B30-169DE9FE3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05F302-92CE-4784-B3B4-82F8FFC36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F7277B-468C-4D83-B425-82FE4D60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742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0E1DE5-7D5B-4A1C-B117-4A9BF8E3A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3919A2-17DA-44EE-88BD-7A54EB26C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B01C2D-EC4A-4465-B385-5CB89082A6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89D59-5600-4DE4-AC25-CB3C4AC23A61}" type="datetimeFigureOut">
              <a:rPr lang="ko-KR" altLang="en-US" smtClean="0"/>
              <a:t>2025-01-17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83191D-C1F0-48ED-8575-164379995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77027A-113C-4044-B20B-060BF49C7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0609A-382B-461E-89B4-DE33D39F5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8344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3CBBB6-D11E-4122-AC58-3B1B57ED5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9792"/>
            <a:ext cx="10515600" cy="5098415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/>
              <a:t>개발자 환경 구축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1</a:t>
            </a:r>
            <a:r>
              <a:rPr lang="ko-KR" altLang="en-US" dirty="0"/>
              <a:t>조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 err="1"/>
              <a:t>황재웅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1824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56F4D-F893-45F4-9221-342AE0D09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5.</a:t>
            </a:r>
            <a:br>
              <a:rPr lang="en-US" altLang="ko-KR" sz="2000" dirty="0"/>
            </a:br>
            <a:r>
              <a:rPr lang="en-US" altLang="ko-KR" sz="2000" dirty="0"/>
              <a:t>/</a:t>
            </a:r>
            <a:r>
              <a:rPr lang="en-US" altLang="ko-KR" sz="2000" dirty="0" err="1"/>
              <a:t>etc</a:t>
            </a:r>
            <a:r>
              <a:rPr lang="en-US" altLang="ko-KR" sz="2000" dirty="0"/>
              <a:t>/</a:t>
            </a:r>
            <a:r>
              <a:rPr lang="en-US" altLang="ko-KR" sz="2000" dirty="0" err="1"/>
              <a:t>login.defs</a:t>
            </a:r>
            <a:r>
              <a:rPr lang="en-US" altLang="ko-KR" sz="2000" dirty="0"/>
              <a:t> </a:t>
            </a:r>
            <a:r>
              <a:rPr lang="ko-KR" altLang="en-US" sz="2000" dirty="0"/>
              <a:t>파일을 아래서부터 </a:t>
            </a:r>
            <a:r>
              <a:rPr lang="en-US" altLang="ko-KR" sz="2000" dirty="0"/>
              <a:t>12</a:t>
            </a:r>
            <a:r>
              <a:rPr lang="ko-KR" altLang="en-US" sz="2000" dirty="0"/>
              <a:t>번째 줄 까지 출력</a:t>
            </a:r>
            <a:r>
              <a:rPr lang="en-US" altLang="ko-KR" sz="2000" dirty="0"/>
              <a:t>(</a:t>
            </a:r>
            <a:r>
              <a:rPr lang="ko-KR" altLang="en-US" sz="2000" dirty="0"/>
              <a:t>내용 출력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37063E8-97D9-4E8C-B803-762A201A4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61" y="2125155"/>
            <a:ext cx="9869277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990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56F4D-F893-45F4-9221-342AE0D09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646" y="351270"/>
            <a:ext cx="11076709" cy="1325563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6.</a:t>
            </a:r>
            <a:br>
              <a:rPr lang="en-US" altLang="ko-KR" sz="2000" dirty="0"/>
            </a:br>
            <a:r>
              <a:rPr lang="en-US" altLang="ko-KR" sz="2000" dirty="0"/>
              <a:t>/retest </a:t>
            </a:r>
            <a:r>
              <a:rPr lang="ko-KR" altLang="en-US" sz="2000" dirty="0"/>
              <a:t>디렉토리 생성 후 </a:t>
            </a:r>
            <a:r>
              <a:rPr lang="en-US" altLang="ko-KR" sz="2000" dirty="0"/>
              <a:t>/</a:t>
            </a:r>
            <a:r>
              <a:rPr lang="en-US" altLang="ko-KR" sz="2000" dirty="0" err="1"/>
              <a:t>etc</a:t>
            </a:r>
            <a:r>
              <a:rPr lang="en-US" altLang="ko-KR" sz="2000" dirty="0"/>
              <a:t> </a:t>
            </a:r>
            <a:r>
              <a:rPr lang="ko-KR" altLang="en-US" sz="2000" dirty="0"/>
              <a:t>안의 표시되는 디렉토리의 목록을  </a:t>
            </a:r>
            <a:r>
              <a:rPr lang="en-US" altLang="ko-KR" sz="2000" dirty="0"/>
              <a:t>/retest/a</a:t>
            </a:r>
            <a:r>
              <a:rPr lang="ko-KR" altLang="en-US" sz="2000" dirty="0"/>
              <a:t>에 저장</a:t>
            </a:r>
            <a:r>
              <a:rPr lang="en-US" altLang="ko-KR" sz="2000" dirty="0"/>
              <a:t>(</a:t>
            </a:r>
            <a:r>
              <a:rPr lang="ko-KR" altLang="en-US" sz="2000" dirty="0" err="1"/>
              <a:t>리다이렉션</a:t>
            </a:r>
            <a:r>
              <a:rPr lang="en-US" altLang="ko-KR" sz="2000" dirty="0"/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E6A8AB-756B-4055-A460-AAD2F06F7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282" y="1427971"/>
            <a:ext cx="10107436" cy="558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47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56F4D-F893-45F4-9221-342AE0D09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645" y="0"/>
            <a:ext cx="11076709" cy="1325563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7.</a:t>
            </a:r>
            <a:br>
              <a:rPr lang="en-US" altLang="ko-KR" sz="2000" dirty="0"/>
            </a:br>
            <a:r>
              <a:rPr lang="en-US" altLang="ko-KR" sz="2000" dirty="0"/>
              <a:t>/perm </a:t>
            </a:r>
            <a:r>
              <a:rPr lang="ko-KR" altLang="en-US" sz="2000" dirty="0"/>
              <a:t>디렉토리 생성</a:t>
            </a:r>
            <a:r>
              <a:rPr lang="en-US" altLang="ko-KR" sz="2000" dirty="0"/>
              <a:t>, user10, uesr20, user30 </a:t>
            </a:r>
            <a:r>
              <a:rPr lang="ko-KR" altLang="en-US" sz="2000" dirty="0"/>
              <a:t>계정 생성 이후</a:t>
            </a:r>
            <a:br>
              <a:rPr lang="ko-KR" altLang="en-US" sz="2000" dirty="0"/>
            </a:br>
            <a:r>
              <a:rPr lang="en-US" altLang="ko-KR" sz="2000" dirty="0"/>
              <a:t>/perm </a:t>
            </a:r>
            <a:r>
              <a:rPr lang="ko-KR" altLang="en-US" sz="2000" dirty="0"/>
              <a:t>소유자계정 </a:t>
            </a:r>
            <a:r>
              <a:rPr lang="en-US" altLang="ko-KR" sz="2000" dirty="0"/>
              <a:t>user30, </a:t>
            </a:r>
            <a:r>
              <a:rPr lang="ko-KR" altLang="en-US" sz="2000" dirty="0"/>
              <a:t>소유그룹계정 </a:t>
            </a:r>
            <a:r>
              <a:rPr lang="en-US" altLang="ko-KR" sz="2000" dirty="0"/>
              <a:t>user20</a:t>
            </a:r>
            <a:r>
              <a:rPr lang="ko-KR" altLang="en-US" sz="2000" dirty="0"/>
              <a:t>으로 소유권 변경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C185107-EDCE-437D-840E-1CB835B45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576" y="1325563"/>
            <a:ext cx="8946845" cy="494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440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56F4D-F893-45F4-9221-342AE0D09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645" y="861133"/>
            <a:ext cx="11076709" cy="1325563"/>
          </a:xfrm>
        </p:spPr>
        <p:txBody>
          <a:bodyPr>
            <a:normAutofit fontScale="90000"/>
          </a:bodyPr>
          <a:lstStyle/>
          <a:p>
            <a:r>
              <a:rPr lang="en-US" altLang="ko-KR" sz="2000" dirty="0"/>
              <a:t>7.</a:t>
            </a:r>
            <a:br>
              <a:rPr lang="en-US" altLang="ko-KR" sz="2000" dirty="0"/>
            </a:br>
            <a:r>
              <a:rPr lang="en-US" altLang="ko-KR" sz="2000" dirty="0"/>
              <a:t>/perm </a:t>
            </a:r>
            <a:r>
              <a:rPr lang="ko-KR" altLang="en-US" sz="2000" dirty="0"/>
              <a:t>디렉토리 생성</a:t>
            </a:r>
            <a:r>
              <a:rPr lang="en-US" altLang="ko-KR" sz="2000" dirty="0"/>
              <a:t>, user10, uesr20, user30 </a:t>
            </a:r>
            <a:r>
              <a:rPr lang="ko-KR" altLang="en-US" sz="2000" dirty="0"/>
              <a:t>계정 생성 이후</a:t>
            </a:r>
            <a:br>
              <a:rPr lang="ko-KR" altLang="en-US" sz="2000" dirty="0"/>
            </a:br>
            <a:r>
              <a:rPr lang="en-US" altLang="ko-KR" sz="2000" dirty="0"/>
              <a:t>/perm </a:t>
            </a:r>
            <a:r>
              <a:rPr lang="ko-KR" altLang="en-US" sz="2000" dirty="0"/>
              <a:t>소유자계정 </a:t>
            </a:r>
            <a:r>
              <a:rPr lang="en-US" altLang="ko-KR" sz="2000" dirty="0"/>
              <a:t>user30, </a:t>
            </a:r>
            <a:r>
              <a:rPr lang="ko-KR" altLang="en-US" sz="2000" dirty="0"/>
              <a:t>소유그룹계정 </a:t>
            </a:r>
            <a:r>
              <a:rPr lang="en-US" altLang="ko-KR" sz="2000" dirty="0"/>
              <a:t>user20</a:t>
            </a:r>
            <a:r>
              <a:rPr lang="ko-KR" altLang="en-US" sz="2000" dirty="0"/>
              <a:t>으로 소유권 변경</a:t>
            </a:r>
            <a:br>
              <a:rPr lang="en-US" altLang="ko-KR" sz="2000" dirty="0"/>
            </a:br>
            <a:br>
              <a:rPr lang="en-US" altLang="ko-KR" sz="2000" dirty="0"/>
            </a:br>
            <a:br>
              <a:rPr lang="en-US" altLang="ko-KR" sz="2000" dirty="0"/>
            </a:br>
            <a:br>
              <a:rPr lang="en-US" altLang="ko-KR" sz="1600" dirty="0"/>
            </a:br>
            <a:r>
              <a:rPr lang="ko-KR" altLang="en-US" sz="1600" dirty="0"/>
              <a:t>결과 확인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04F5F9E-79F9-4295-8D24-D9AA96512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335" y="2416677"/>
            <a:ext cx="10069330" cy="118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494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D80C87F-65BC-4F08-ADFA-D90E30B65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332" y="2729347"/>
            <a:ext cx="10069330" cy="3924848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D47107A4-F0C5-47F1-816F-12DC0DF32CB9}"/>
              </a:ext>
            </a:extLst>
          </p:cNvPr>
          <p:cNvSpPr txBox="1">
            <a:spLocks/>
          </p:cNvSpPr>
          <p:nvPr/>
        </p:nvSpPr>
        <p:spPr>
          <a:xfrm>
            <a:off x="557643" y="840667"/>
            <a:ext cx="1107670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8.</a:t>
            </a:r>
            <a:br>
              <a:rPr lang="en-US" altLang="ko-KR" sz="2000" dirty="0"/>
            </a:br>
            <a:r>
              <a:rPr lang="en-US" altLang="ko-KR" sz="2000" dirty="0"/>
              <a:t>/perm </a:t>
            </a:r>
            <a:r>
              <a:rPr lang="ko-KR" altLang="en-US" sz="2000" dirty="0"/>
              <a:t>디렉토리에 </a:t>
            </a:r>
            <a:r>
              <a:rPr lang="en-US" altLang="ko-KR" sz="2000" dirty="0"/>
              <a:t>user10</a:t>
            </a:r>
            <a:r>
              <a:rPr lang="ko-KR" altLang="en-US" sz="2000" dirty="0"/>
              <a:t>은 접근 가능</a:t>
            </a:r>
            <a:r>
              <a:rPr lang="en-US" altLang="ko-KR" sz="2000" dirty="0"/>
              <a:t>, </a:t>
            </a:r>
            <a:r>
              <a:rPr lang="ko-KR" altLang="en-US" sz="2000" dirty="0"/>
              <a:t>목록보기 가능</a:t>
            </a:r>
            <a:r>
              <a:rPr lang="en-US" altLang="ko-KR" sz="2000" dirty="0"/>
              <a:t>, </a:t>
            </a:r>
            <a:r>
              <a:rPr lang="ko-KR" altLang="en-US" sz="2000" dirty="0"/>
              <a:t>파일생성 불가 허가권부여</a:t>
            </a:r>
            <a:br>
              <a:rPr lang="ko-KR" altLang="en-US" sz="2000" dirty="0"/>
            </a:br>
            <a:r>
              <a:rPr lang="ko-KR" altLang="en-US" sz="2000" dirty="0"/>
              <a:t>			</a:t>
            </a:r>
            <a:br>
              <a:rPr lang="en-US" altLang="ko-KR" sz="2000" dirty="0"/>
            </a:br>
            <a:r>
              <a:rPr lang="en-US" altLang="ko-KR" sz="2000" dirty="0"/>
              <a:t>/perm </a:t>
            </a:r>
            <a:r>
              <a:rPr lang="ko-KR" altLang="en-US" sz="2000" dirty="0"/>
              <a:t>디렉토리에 </a:t>
            </a:r>
            <a:r>
              <a:rPr lang="en-US" altLang="ko-KR" sz="2000" dirty="0"/>
              <a:t>user20</a:t>
            </a:r>
            <a:r>
              <a:rPr lang="ko-KR" altLang="en-US" sz="2000" dirty="0"/>
              <a:t>은 접근 가능</a:t>
            </a:r>
            <a:r>
              <a:rPr lang="en-US" altLang="ko-KR" sz="2000" dirty="0"/>
              <a:t>, </a:t>
            </a:r>
            <a:r>
              <a:rPr lang="ko-KR" altLang="en-US" sz="2000" dirty="0"/>
              <a:t>목록보기 불가</a:t>
            </a:r>
            <a:r>
              <a:rPr lang="en-US" altLang="ko-KR" sz="2000" dirty="0"/>
              <a:t>, </a:t>
            </a:r>
            <a:r>
              <a:rPr lang="ko-KR" altLang="en-US" sz="2000" dirty="0"/>
              <a:t>파일생성 가능 허가권부여</a:t>
            </a:r>
            <a:br>
              <a:rPr lang="ko-KR" altLang="en-US" sz="2000" dirty="0"/>
            </a:br>
            <a:br>
              <a:rPr lang="ko-KR" altLang="en-US" sz="2000" dirty="0"/>
            </a:br>
            <a:r>
              <a:rPr lang="en-US" altLang="ko-KR" sz="2000" dirty="0"/>
              <a:t>/perm </a:t>
            </a:r>
            <a:r>
              <a:rPr lang="ko-KR" altLang="en-US" sz="2000" dirty="0"/>
              <a:t>디렉토리에 </a:t>
            </a:r>
            <a:r>
              <a:rPr lang="en-US" altLang="ko-KR" sz="2000" dirty="0"/>
              <a:t>user30</a:t>
            </a:r>
            <a:r>
              <a:rPr lang="ko-KR" altLang="en-US" sz="2000" dirty="0"/>
              <a:t>은 접근 불가</a:t>
            </a:r>
            <a:r>
              <a:rPr lang="en-US" altLang="ko-KR" sz="2000" dirty="0"/>
              <a:t>, </a:t>
            </a:r>
            <a:r>
              <a:rPr lang="ko-KR" altLang="en-US" sz="2000" dirty="0"/>
              <a:t>목록보기 불가</a:t>
            </a:r>
            <a:r>
              <a:rPr lang="en-US" altLang="ko-KR" sz="2000" dirty="0"/>
              <a:t>, </a:t>
            </a:r>
            <a:r>
              <a:rPr lang="ko-KR" altLang="en-US" sz="2000" dirty="0"/>
              <a:t>파일생성 불가 허가권부여</a:t>
            </a:r>
          </a:p>
        </p:txBody>
      </p:sp>
    </p:spTree>
    <p:extLst>
      <p:ext uri="{BB962C8B-B14F-4D97-AF65-F5344CB8AC3E}">
        <p14:creationId xmlns:p14="http://schemas.microsoft.com/office/powerpoint/2010/main" val="257842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D47107A4-F0C5-47F1-816F-12DC0DF32CB9}"/>
              </a:ext>
            </a:extLst>
          </p:cNvPr>
          <p:cNvSpPr txBox="1">
            <a:spLocks/>
          </p:cNvSpPr>
          <p:nvPr/>
        </p:nvSpPr>
        <p:spPr>
          <a:xfrm>
            <a:off x="959425" y="0"/>
            <a:ext cx="1107670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9.</a:t>
            </a:r>
          </a:p>
          <a:p>
            <a:r>
              <a:rPr lang="en-US" altLang="ko-KR" sz="2000" dirty="0"/>
              <a:t>ping 127.0.0.1</a:t>
            </a:r>
            <a:r>
              <a:rPr lang="ko-KR" altLang="en-US" sz="2000" dirty="0"/>
              <a:t>을 실행할 때</a:t>
            </a:r>
            <a:r>
              <a:rPr lang="en-US" altLang="ko-KR" sz="2000" dirty="0"/>
              <a:t>, </a:t>
            </a:r>
            <a:r>
              <a:rPr lang="ko-KR" altLang="en-US" sz="2000" dirty="0"/>
              <a:t>프로세스</a:t>
            </a:r>
            <a:r>
              <a:rPr lang="en-US" altLang="ko-KR" sz="2000" dirty="0" err="1"/>
              <a:t>riority</a:t>
            </a:r>
            <a:r>
              <a:rPr lang="en-US" altLang="ko-KR" sz="2000" dirty="0"/>
              <a:t> </a:t>
            </a:r>
            <a:r>
              <a:rPr lang="ko-KR" altLang="en-US" sz="2000" dirty="0"/>
              <a:t>값을 </a:t>
            </a:r>
            <a:r>
              <a:rPr lang="en-US" altLang="ko-KR" sz="2000" dirty="0"/>
              <a:t>60</a:t>
            </a:r>
            <a:r>
              <a:rPr lang="ko-KR" altLang="en-US" sz="2000" dirty="0"/>
              <a:t>으로 설정한다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5121499-82AD-41E2-82A7-EC15E14566F5}"/>
              </a:ext>
            </a:extLst>
          </p:cNvPr>
          <p:cNvSpPr txBox="1">
            <a:spLocks/>
          </p:cNvSpPr>
          <p:nvPr/>
        </p:nvSpPr>
        <p:spPr>
          <a:xfrm>
            <a:off x="680490" y="1325731"/>
            <a:ext cx="32170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/>
              <a:t>nice</a:t>
            </a:r>
            <a:r>
              <a:rPr lang="ko-KR" altLang="en-US" sz="2000" dirty="0"/>
              <a:t> </a:t>
            </a:r>
            <a:r>
              <a:rPr lang="en-US" altLang="ko-KR" sz="2000" dirty="0"/>
              <a:t>-n</a:t>
            </a:r>
            <a:r>
              <a:rPr lang="ko-KR" altLang="en-US" sz="2000" dirty="0"/>
              <a:t> </a:t>
            </a:r>
            <a:r>
              <a:rPr lang="en-US" altLang="ko-KR" sz="2000" dirty="0"/>
              <a:t>-20 </a:t>
            </a:r>
            <a:r>
              <a:rPr lang="ko-KR" altLang="en-US" sz="2000" dirty="0"/>
              <a:t>으로 </a:t>
            </a:r>
            <a:endParaRPr lang="en-US" altLang="ko-KR" sz="2000" dirty="0"/>
          </a:p>
          <a:p>
            <a:r>
              <a:rPr lang="en-US" altLang="ko-KR" sz="2000" dirty="0"/>
              <a:t>127.0.0.1</a:t>
            </a:r>
            <a:r>
              <a:rPr lang="ko-KR" altLang="en-US" sz="2000" dirty="0"/>
              <a:t>핑 테스트 실행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F57B027-3EAC-4B34-B44B-75EEE7CAC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7568" y="1325563"/>
            <a:ext cx="7174695" cy="519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54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1DD296E2-66E3-4BC5-8DE3-01CFCDE324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37" y="1582335"/>
            <a:ext cx="11012905" cy="2592622"/>
          </a:xfrm>
        </p:spPr>
      </p:pic>
    </p:spTree>
    <p:extLst>
      <p:ext uri="{BB962C8B-B14F-4D97-AF65-F5344CB8AC3E}">
        <p14:creationId xmlns:p14="http://schemas.microsoft.com/office/powerpoint/2010/main" val="2432236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703730-C2FC-44FE-8680-0E0FB4E91F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073" y="868362"/>
            <a:ext cx="10784305" cy="2387600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3-1) JDK 11</a:t>
            </a:r>
            <a:r>
              <a:rPr lang="ko-KR" altLang="en-US" sz="3600" dirty="0"/>
              <a:t>버전 설치</a:t>
            </a:r>
            <a:r>
              <a:rPr lang="en-US" altLang="ko-KR" sz="3600" dirty="0"/>
              <a:t> </a:t>
            </a:r>
            <a:r>
              <a:rPr lang="ko-KR" altLang="en-US" sz="3600" dirty="0"/>
              <a:t>및 </a:t>
            </a:r>
            <a:r>
              <a:rPr lang="en-US" altLang="ko-KR" sz="3600" dirty="0"/>
              <a:t>path </a:t>
            </a:r>
            <a:r>
              <a:rPr lang="ko-KR" altLang="en-US" sz="3600" dirty="0"/>
              <a:t>등록</a:t>
            </a:r>
          </a:p>
        </p:txBody>
      </p:sp>
    </p:spTree>
    <p:extLst>
      <p:ext uri="{BB962C8B-B14F-4D97-AF65-F5344CB8AC3E}">
        <p14:creationId xmlns:p14="http://schemas.microsoft.com/office/powerpoint/2010/main" val="1252398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8F08DFB-888A-4690-B9A9-B82340709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474" y="517356"/>
            <a:ext cx="10010274" cy="5630779"/>
          </a:xfrm>
          <a:prstGeom prst="rect">
            <a:avLst/>
          </a:prstGeom>
        </p:spPr>
      </p:pic>
      <p:sp>
        <p:nvSpPr>
          <p:cNvPr id="8" name="부제목 2">
            <a:extLst>
              <a:ext uri="{FF2B5EF4-FFF2-40B4-BE49-F238E27FC236}">
                <a16:creationId xmlns:a16="http://schemas.microsoft.com/office/drawing/2014/main" id="{330BDF47-2E4E-4762-9D78-5FFE27D0F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716" y="822743"/>
            <a:ext cx="1628274" cy="2738606"/>
          </a:xfrm>
        </p:spPr>
        <p:txBody>
          <a:bodyPr/>
          <a:lstStyle/>
          <a:p>
            <a:r>
              <a:rPr lang="en-US" altLang="ko-KR"/>
              <a:t>Jdk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26788619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4B2642-D207-4C45-8B2C-03420C901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484" y="533901"/>
            <a:ext cx="9817016" cy="5790197"/>
          </a:xfrm>
          <a:prstGeom prst="rect">
            <a:avLst/>
          </a:prstGeom>
        </p:spPr>
      </p:pic>
      <p:sp>
        <p:nvSpPr>
          <p:cNvPr id="5" name="부제목 2">
            <a:extLst>
              <a:ext uri="{FF2B5EF4-FFF2-40B4-BE49-F238E27FC236}">
                <a16:creationId xmlns:a16="http://schemas.microsoft.com/office/drawing/2014/main" id="{FB9F0479-7C61-4C78-8603-942890959A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716" y="822743"/>
            <a:ext cx="1628274" cy="2738606"/>
          </a:xfrm>
        </p:spPr>
        <p:txBody>
          <a:bodyPr/>
          <a:lstStyle/>
          <a:p>
            <a:pPr algn="l"/>
            <a:r>
              <a:rPr lang="en-US" altLang="ko-KR" dirty="0" err="1"/>
              <a:t>Jdk</a:t>
            </a:r>
            <a:r>
              <a:rPr lang="en-US" altLang="ko-KR" dirty="0"/>
              <a:t> </a:t>
            </a:r>
            <a:r>
              <a:rPr lang="ko-KR" altLang="en-US" dirty="0"/>
              <a:t>설치</a:t>
            </a:r>
            <a:br>
              <a:rPr lang="en-US" altLang="ko-KR" dirty="0"/>
            </a:br>
            <a:r>
              <a:rPr lang="ko-KR" altLang="en-US" dirty="0"/>
              <a:t>경로</a:t>
            </a:r>
          </a:p>
        </p:txBody>
      </p:sp>
    </p:spTree>
    <p:extLst>
      <p:ext uri="{BB962C8B-B14F-4D97-AF65-F5344CB8AC3E}">
        <p14:creationId xmlns:p14="http://schemas.microsoft.com/office/powerpoint/2010/main" val="3073494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33F3A9C-9F48-4818-BEAF-25F5DD49A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02" y="1281906"/>
            <a:ext cx="11459513" cy="2832894"/>
          </a:xfrm>
        </p:spPr>
      </p:pic>
    </p:spTree>
    <p:extLst>
      <p:ext uri="{BB962C8B-B14F-4D97-AF65-F5344CB8AC3E}">
        <p14:creationId xmlns:p14="http://schemas.microsoft.com/office/powerpoint/2010/main" val="1768896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0BF22DB-8AB6-4A5B-B01A-654B23ED6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716" y="217073"/>
            <a:ext cx="9875594" cy="6423854"/>
          </a:xfrm>
          <a:prstGeom prst="rect">
            <a:avLst/>
          </a:prstGeom>
        </p:spPr>
      </p:pic>
      <p:sp>
        <p:nvSpPr>
          <p:cNvPr id="5" name="부제목 2">
            <a:extLst>
              <a:ext uri="{FF2B5EF4-FFF2-40B4-BE49-F238E27FC236}">
                <a16:creationId xmlns:a16="http://schemas.microsoft.com/office/drawing/2014/main" id="{D403E585-8BF7-4203-BED5-CECCC2293B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716" y="822743"/>
            <a:ext cx="1628274" cy="2738606"/>
          </a:xfrm>
        </p:spPr>
        <p:txBody>
          <a:bodyPr/>
          <a:lstStyle/>
          <a:p>
            <a:pPr algn="l"/>
            <a:r>
              <a:rPr lang="en-US" altLang="ko-KR" dirty="0" err="1"/>
              <a:t>Jdk</a:t>
            </a:r>
            <a:endParaRPr lang="en-US" altLang="ko-KR" dirty="0"/>
          </a:p>
          <a:p>
            <a:pPr algn="l"/>
            <a:r>
              <a:rPr lang="en-US" altLang="ko-KR" dirty="0"/>
              <a:t>Path</a:t>
            </a:r>
            <a:br>
              <a:rPr lang="en-US" altLang="ko-KR" dirty="0"/>
            </a:br>
            <a:r>
              <a:rPr lang="ko-KR" altLang="en-US" dirty="0"/>
              <a:t>등록</a:t>
            </a:r>
          </a:p>
        </p:txBody>
      </p:sp>
    </p:spTree>
    <p:extLst>
      <p:ext uri="{BB962C8B-B14F-4D97-AF65-F5344CB8AC3E}">
        <p14:creationId xmlns:p14="http://schemas.microsoft.com/office/powerpoint/2010/main" val="4145638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703730-C2FC-44FE-8680-0E0FB4E91F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847" y="591636"/>
            <a:ext cx="10784305" cy="2387600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3-2)ECLIPSE IDE FOR JAVA DEVELOPERS </a:t>
            </a:r>
            <a:r>
              <a:rPr lang="ko-KR" altLang="en-US" sz="3600" dirty="0"/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25004554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2234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ko"/>
              <a:t>설치1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5967" y="1148033"/>
            <a:ext cx="9135200" cy="43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2234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ko"/>
              <a:t>설치2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0401" y="1536634"/>
            <a:ext cx="9135204" cy="4635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2234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ko" dirty="0"/>
              <a:t>설치3</a:t>
            </a:r>
            <a:endParaRPr dirty="0"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0400" y="1441101"/>
            <a:ext cx="9135200" cy="42999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703730-C2FC-44FE-8680-0E0FB4E91F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847" y="591636"/>
            <a:ext cx="10784305" cy="2387600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3-3) TOMCAT </a:t>
            </a:r>
            <a:r>
              <a:rPr lang="ko-KR" altLang="en-US" sz="3600" dirty="0"/>
              <a:t>설치</a:t>
            </a:r>
          </a:p>
        </p:txBody>
      </p:sp>
    </p:spTree>
    <p:extLst>
      <p:ext uri="{BB962C8B-B14F-4D97-AF65-F5344CB8AC3E}">
        <p14:creationId xmlns:p14="http://schemas.microsoft.com/office/powerpoint/2010/main" val="10878086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C0691FC-49F3-47E0-9A08-7FB506BBB3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84" y="506362"/>
            <a:ext cx="10779162" cy="584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4022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F532ADF-C4B8-4D6E-B307-DDDC1D55D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762" y="61876"/>
            <a:ext cx="6262786" cy="608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967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2;p16">
            <a:extLst>
              <a:ext uri="{FF2B5EF4-FFF2-40B4-BE49-F238E27FC236}">
                <a16:creationId xmlns:a16="http://schemas.microsoft.com/office/drawing/2014/main" id="{908E0BDD-A981-4511-B408-E2DE8FB93F65}"/>
              </a:ext>
            </a:extLst>
          </p:cNvPr>
          <p:cNvSpPr txBox="1">
            <a:spLocks/>
          </p:cNvSpPr>
          <p:nvPr/>
        </p:nvSpPr>
        <p:spPr>
          <a:xfrm>
            <a:off x="220291" y="1314691"/>
            <a:ext cx="2234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altLang="ko-KR" dirty="0" err="1"/>
              <a:t>Jdk</a:t>
            </a:r>
            <a:r>
              <a:rPr lang="en-US" altLang="ko-KR" dirty="0"/>
              <a:t> </a:t>
            </a:r>
            <a:r>
              <a:rPr lang="ko-KR" altLang="en-US" dirty="0"/>
              <a:t>경로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2207A56-1C45-442B-BB18-FF9693CCA7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557" y="47625"/>
            <a:ext cx="8477250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6075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71D6FBC-D5C2-4CFD-9F56-1FB18FDF4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700" y="345302"/>
            <a:ext cx="9744677" cy="589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271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AA5F62-5FD1-4CFF-BD04-1669181FC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363" y="491329"/>
            <a:ext cx="10515600" cy="5286015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ko-KR" sz="1800" b="1" dirty="0"/>
              <a:t>1)Windows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b="1" dirty="0"/>
              <a:t>특징</a:t>
            </a:r>
            <a:r>
              <a:rPr lang="en-US" altLang="ko-KR" sz="1400" b="1" dirty="0"/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/>
              <a:t>Microsoft</a:t>
            </a:r>
            <a:r>
              <a:rPr lang="ko-KR" altLang="en-US" sz="1400" dirty="0"/>
              <a:t>사 제품으로 유료로 다양한 라이선스 정책이 적용되어 있다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/>
              <a:t>주로 중소규모 및 개인용 </a:t>
            </a:r>
            <a:r>
              <a:rPr lang="en-US" altLang="ko-KR" sz="1400" dirty="0"/>
              <a:t>PC</a:t>
            </a:r>
            <a:r>
              <a:rPr lang="ko-KR" altLang="en-US" sz="1400" dirty="0"/>
              <a:t>의 </a:t>
            </a:r>
            <a:r>
              <a:rPr lang="en-US" altLang="ko-KR" sz="1400" dirty="0"/>
              <a:t>OS</a:t>
            </a:r>
            <a:r>
              <a:rPr lang="ko-KR" altLang="en-US" sz="1400" dirty="0"/>
              <a:t>로 사용된다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b="1" dirty="0"/>
              <a:t>장점</a:t>
            </a:r>
            <a:r>
              <a:rPr lang="en-US" altLang="ko-KR" sz="1400" b="1" dirty="0"/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/>
              <a:t>Windows OS</a:t>
            </a:r>
            <a:r>
              <a:rPr lang="ko-KR" altLang="en-US" sz="1400" dirty="0"/>
              <a:t>는 직관적인 그래픽 사용자 인터페이스</a:t>
            </a:r>
            <a:r>
              <a:rPr lang="en-US" altLang="ko-KR" sz="1400" dirty="0"/>
              <a:t>(GUI)</a:t>
            </a:r>
            <a:r>
              <a:rPr lang="ko-KR" altLang="en-US" sz="1400" dirty="0"/>
              <a:t>를 제공하여 개발 환경을 쉽게 설정할 수 있으며</a:t>
            </a:r>
            <a:r>
              <a:rPr lang="en-US" altLang="ko-KR" sz="1400" dirty="0"/>
              <a:t>, Visual Studio</a:t>
            </a:r>
            <a:r>
              <a:rPr lang="ko-KR" altLang="en-US" sz="1400" dirty="0"/>
              <a:t>와 같은 강력한 개발 도구를 활용할 수 있다</a:t>
            </a:r>
            <a:r>
              <a:rPr lang="en-US" altLang="ko-KR" sz="1400" dirty="0"/>
              <a:t>. </a:t>
            </a:r>
            <a:r>
              <a:rPr lang="ko-KR" altLang="en-US" sz="1400" dirty="0"/>
              <a:t>하드웨어 및 상용 소프트웨어와의 호환성이 뛰어나 기업용 애플리케이션 개발에 유리하며</a:t>
            </a:r>
            <a:r>
              <a:rPr lang="en-US" altLang="ko-KR" sz="1400" dirty="0"/>
              <a:t>, DirectX </a:t>
            </a:r>
            <a:r>
              <a:rPr lang="ko-KR" altLang="en-US" sz="1400" dirty="0"/>
              <a:t>지원으로 게임 개발에도 적합하다</a:t>
            </a:r>
            <a:r>
              <a:rPr lang="en-US" altLang="ko-KR" sz="1400" dirty="0"/>
              <a:t>. </a:t>
            </a:r>
            <a:r>
              <a:rPr lang="ko-KR" altLang="en-US" sz="1400" dirty="0"/>
              <a:t>또한</a:t>
            </a:r>
            <a:r>
              <a:rPr lang="en-US" altLang="ko-KR" sz="1400" dirty="0"/>
              <a:t>, </a:t>
            </a:r>
            <a:r>
              <a:rPr lang="ko-KR" altLang="en-US" sz="1400" dirty="0"/>
              <a:t>많은 기업에서 사용하기 때문에 배포와 유지보수가 용이하다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1200" b="1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b="1" dirty="0"/>
              <a:t>2)Linux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b="1" dirty="0"/>
              <a:t>특징</a:t>
            </a:r>
            <a:r>
              <a:rPr lang="en-US" altLang="ko-KR" sz="1400" b="1" dirty="0"/>
              <a:t>)</a:t>
            </a:r>
            <a:endParaRPr lang="en-US" altLang="ko-KR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400" dirty="0"/>
              <a:t>Linux Torvalds</a:t>
            </a:r>
            <a:r>
              <a:rPr lang="ko-KR" altLang="en-US" sz="1400" dirty="0"/>
              <a:t>사의 제품으로 무료이다</a:t>
            </a:r>
            <a:r>
              <a:rPr lang="en-US" altLang="ko-KR" sz="1400" dirty="0"/>
              <a:t>. </a:t>
            </a:r>
            <a:r>
              <a:rPr lang="ko-KR" altLang="en-US" sz="1400" dirty="0"/>
              <a:t>중대 규모 서버에 사용된다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b="1" dirty="0"/>
              <a:t>장점</a:t>
            </a:r>
            <a:r>
              <a:rPr lang="en-US" altLang="ko-KR" sz="1400" b="1" dirty="0"/>
              <a:t>)</a:t>
            </a:r>
            <a:endParaRPr lang="en-US" altLang="ko-KR" sz="14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400" dirty="0"/>
              <a:t>오픈 소스 운영체제로 자유롭게 수정 및 배포가 가능하며</a:t>
            </a:r>
            <a:r>
              <a:rPr lang="en-US" altLang="ko-KR" sz="1400" dirty="0"/>
              <a:t>, </a:t>
            </a:r>
            <a:r>
              <a:rPr lang="ko-KR" altLang="en-US" sz="1400" dirty="0"/>
              <a:t>서버와 네트워크 환경에서 강점을 가진다</a:t>
            </a:r>
            <a:r>
              <a:rPr lang="en-US" altLang="ko-KR" sz="1400" dirty="0"/>
              <a:t>. </a:t>
            </a:r>
            <a:r>
              <a:rPr lang="ko-KR" altLang="en-US" sz="1400" dirty="0"/>
              <a:t>높은 보안성을 제공하고</a:t>
            </a:r>
            <a:r>
              <a:rPr lang="en-US" altLang="ko-KR" sz="1400" dirty="0"/>
              <a:t>, </a:t>
            </a:r>
            <a:r>
              <a:rPr lang="ko-KR" altLang="en-US" sz="1400" dirty="0"/>
              <a:t>다양한 프로그래밍 언어와 호환성이 좋아 개발자들이 유연하게 활용할 수 있다</a:t>
            </a:r>
            <a:r>
              <a:rPr lang="en-US" altLang="ko-KR" sz="1400" dirty="0"/>
              <a:t>. </a:t>
            </a:r>
            <a:r>
              <a:rPr lang="ko-KR" altLang="en-US" sz="1400" dirty="0"/>
              <a:t>또한</a:t>
            </a:r>
            <a:r>
              <a:rPr lang="en-US" altLang="ko-KR" sz="1400" dirty="0"/>
              <a:t>, </a:t>
            </a:r>
            <a:r>
              <a:rPr lang="ko-KR" altLang="en-US" sz="1400" dirty="0"/>
              <a:t>불필요한 요소를 제거하여 경량 운영이 가능하고</a:t>
            </a:r>
            <a:r>
              <a:rPr lang="en-US" altLang="ko-KR" sz="1400" dirty="0"/>
              <a:t>, </a:t>
            </a:r>
            <a:r>
              <a:rPr lang="ko-KR" altLang="en-US" sz="1400" dirty="0"/>
              <a:t>클라우드</a:t>
            </a:r>
            <a:r>
              <a:rPr lang="en-US" altLang="ko-KR" sz="1400" dirty="0"/>
              <a:t>, </a:t>
            </a:r>
            <a:r>
              <a:rPr lang="ko-KR" altLang="en-US" sz="1400" dirty="0"/>
              <a:t>웹 서버</a:t>
            </a:r>
            <a:r>
              <a:rPr lang="en-US" altLang="ko-KR" sz="1400" dirty="0"/>
              <a:t>, </a:t>
            </a:r>
            <a:r>
              <a:rPr lang="ko-KR" altLang="en-US" sz="1400" dirty="0"/>
              <a:t>컨테이너 기술</a:t>
            </a:r>
            <a:r>
              <a:rPr lang="en-US" altLang="ko-KR" sz="1400" dirty="0"/>
              <a:t>(Docker, Kubernetes </a:t>
            </a:r>
            <a:r>
              <a:rPr lang="ko-KR" altLang="en-US" sz="1400" dirty="0"/>
              <a:t>등</a:t>
            </a:r>
            <a:r>
              <a:rPr lang="en-US" altLang="ko-KR" sz="1400" dirty="0"/>
              <a:t>)</a:t>
            </a:r>
            <a:r>
              <a:rPr lang="ko-KR" altLang="en-US" sz="1400" dirty="0"/>
              <a:t>과 같은 최신 기술과의 연계도 뛰어나다</a:t>
            </a:r>
            <a:r>
              <a:rPr lang="en-US" altLang="ko-KR" sz="14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692472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28A52F1-B04A-41B2-B6EB-6219F8A176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704" y="446442"/>
            <a:ext cx="9082591" cy="596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9206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703730-C2FC-44FE-8680-0E0FB4E91F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847" y="591636"/>
            <a:ext cx="10784305" cy="2387600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3-3) ECLIPSE TOMCAT </a:t>
            </a:r>
            <a:r>
              <a:rPr lang="ko-KR" altLang="en-US" sz="3600" dirty="0"/>
              <a:t>설정</a:t>
            </a:r>
          </a:p>
        </p:txBody>
      </p:sp>
    </p:spTree>
    <p:extLst>
      <p:ext uri="{BB962C8B-B14F-4D97-AF65-F5344CB8AC3E}">
        <p14:creationId xmlns:p14="http://schemas.microsoft.com/office/powerpoint/2010/main" val="22630345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2234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ko"/>
              <a:t>workspace</a:t>
            </a:r>
            <a:endParaRPr/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설정</a:t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5967" y="884400"/>
            <a:ext cx="9135203" cy="49351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2234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ko"/>
              <a:t>CSS Files설정</a:t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1701" y="896433"/>
            <a:ext cx="9135201" cy="4898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body" idx="1"/>
          </p:nvPr>
        </p:nvSpPr>
        <p:spPr>
          <a:xfrm>
            <a:off x="124733" y="1342733"/>
            <a:ext cx="2234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ko"/>
              <a:t>html 설정</a:t>
            </a:r>
            <a:endParaRPr/>
          </a:p>
        </p:txBody>
      </p:sp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3234" y="729718"/>
            <a:ext cx="9956999" cy="5398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161100" y="1270033"/>
            <a:ext cx="2234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ko"/>
              <a:t>JSP 설정</a:t>
            </a:r>
            <a:endParaRPr/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7233" y="569585"/>
            <a:ext cx="10194899" cy="5522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161100" y="1270033"/>
            <a:ext cx="2234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ko-KR" altLang="en-US" dirty="0"/>
              <a:t>서버 생성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813F2A-BC02-4BD2-AB87-7F557B6221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610" y="445168"/>
            <a:ext cx="10181390" cy="572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8485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161100" y="1270033"/>
            <a:ext cx="1935636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n-US" sz="2400" dirty="0"/>
              <a:t>Port </a:t>
            </a:r>
            <a:r>
              <a:rPr lang="ko-KR" altLang="en-US" sz="2400" dirty="0"/>
              <a:t>입력</a:t>
            </a:r>
            <a:br>
              <a:rPr lang="en-US" altLang="ko-KR" sz="2400" dirty="0"/>
            </a:br>
            <a:r>
              <a:rPr lang="ko-KR" altLang="en-US" sz="2400" dirty="0"/>
              <a:t>하고 서버 실행해주기</a:t>
            </a:r>
            <a:r>
              <a:rPr lang="en-US" altLang="ko-KR" sz="2400" dirty="0"/>
              <a:t>.</a:t>
            </a:r>
            <a:endParaRPr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B9AF0A3-9763-4301-A7F9-D98A5ADBC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736" y="536106"/>
            <a:ext cx="9934164" cy="558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4520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161100" y="1029402"/>
            <a:ext cx="1751921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dirty="0"/>
              <a:t>Web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dirty="0" err="1"/>
              <a:t>Projec</a:t>
            </a:r>
            <a:endParaRPr lang="en-US" dirty="0"/>
          </a:p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ko-KR" altLang="en-US" dirty="0"/>
              <a:t>생성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D3B6CAC-B309-46F4-A0B0-AA4D4CA383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390" y="493295"/>
            <a:ext cx="10138610" cy="570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9957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161100" y="1029402"/>
            <a:ext cx="1751921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dirty="0"/>
              <a:t>11</a:t>
            </a:r>
            <a:r>
              <a:rPr lang="ko-KR" altLang="en-US" dirty="0"/>
              <a:t> 버전 적용</a:t>
            </a:r>
            <a:endParaRPr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B14D183-8502-4265-8C7B-7F2CA7F9A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990" y="463216"/>
            <a:ext cx="10545010" cy="593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664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C7F96D2-C244-48E6-9BE6-63707F2DB2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912" y="0"/>
            <a:ext cx="6775379" cy="6775379"/>
          </a:xfrm>
        </p:spPr>
      </p:pic>
    </p:spTree>
    <p:extLst>
      <p:ext uri="{BB962C8B-B14F-4D97-AF65-F5344CB8AC3E}">
        <p14:creationId xmlns:p14="http://schemas.microsoft.com/office/powerpoint/2010/main" val="522209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161101" y="1029402"/>
            <a:ext cx="1499258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ko-KR" altLang="en-US" sz="2000" dirty="0" err="1"/>
              <a:t>톰캣</a:t>
            </a:r>
            <a:r>
              <a:rPr lang="ko-KR" altLang="en-US" sz="2000" dirty="0"/>
              <a:t> 서버 연결</a:t>
            </a:r>
            <a:endParaRPr sz="2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DEF8809-4DD1-4694-9310-530EAF59BA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048" y="514701"/>
            <a:ext cx="10361952" cy="582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4099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161101" y="1029402"/>
            <a:ext cx="1210499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ko-KR" altLang="en-US" sz="1600" dirty="0"/>
              <a:t>파일 넣기</a:t>
            </a:r>
            <a:r>
              <a:rPr lang="en-US" altLang="ko-KR" sz="1600" dirty="0"/>
              <a:t>.</a:t>
            </a:r>
            <a:endParaRPr lang="en-US" sz="1600" dirty="0"/>
          </a:p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600" dirty="0"/>
              <a:t>Jsp-api.jar</a:t>
            </a:r>
            <a:br>
              <a:rPr lang="en-US" sz="1600" dirty="0"/>
            </a:br>
            <a:endParaRPr lang="en-US" sz="1600" dirty="0"/>
          </a:p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600" dirty="0"/>
              <a:t>servlet-api.jar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8D8BC05-442E-4A79-99EE-DA104BE14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874" y="415089"/>
            <a:ext cx="10716126" cy="602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0219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161101" y="1029402"/>
            <a:ext cx="1210499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600" dirty="0"/>
              <a:t>JSP file</a:t>
            </a:r>
            <a:br>
              <a:rPr lang="en-US" sz="1600" dirty="0"/>
            </a:br>
            <a:r>
              <a:rPr lang="ko-KR" altLang="en-US" sz="1600" dirty="0"/>
              <a:t>생성</a:t>
            </a:r>
            <a:endParaRPr lang="en-US" altLang="ko-KR" sz="1600" dirty="0"/>
          </a:p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br>
              <a:rPr lang="en-US" altLang="ko-KR" sz="1600" dirty="0"/>
            </a:br>
            <a:r>
              <a:rPr lang="en-US" altLang="ko-KR" sz="1600" dirty="0"/>
              <a:t>name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600" dirty="0"/>
              <a:t>: index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EFA1888-D9C7-4850-84C6-3D6B4DD10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330" y="264693"/>
            <a:ext cx="10630569" cy="597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4126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161101" y="1029402"/>
            <a:ext cx="1210499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ko-KR" altLang="en-US" sz="1600" dirty="0"/>
              <a:t>실행</a:t>
            </a:r>
            <a:r>
              <a:rPr lang="en-US" altLang="ko-KR" sz="1600" dirty="0"/>
              <a:t>.</a:t>
            </a:r>
            <a:endParaRPr 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1F62D94-FE24-48AC-9F5A-E1D90990B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09073"/>
            <a:ext cx="10737518" cy="603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453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17808B-81C4-4AC2-84D0-C1C269F4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3-6~7</a:t>
            </a:r>
            <a:r>
              <a:rPr lang="ko-KR" altLang="en-US" dirty="0"/>
              <a:t>번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7238B6B-8EB2-4AD2-8D35-D82CF0ABE9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182" y="2109354"/>
            <a:ext cx="8811490" cy="2989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1745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BE3F5F4-DE66-46C4-B102-6365675282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78"/>
          <a:stretch/>
        </p:blipFill>
        <p:spPr>
          <a:xfrm>
            <a:off x="635896" y="884817"/>
            <a:ext cx="10317780" cy="53465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521263-ADE3-4B38-B00F-C722EB5BF868}"/>
              </a:ext>
            </a:extLst>
          </p:cNvPr>
          <p:cNvSpPr txBox="1"/>
          <p:nvPr/>
        </p:nvSpPr>
        <p:spPr>
          <a:xfrm>
            <a:off x="3700631" y="355002"/>
            <a:ext cx="443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깃헙에서</a:t>
            </a:r>
            <a:r>
              <a:rPr lang="ko-KR" altLang="en-US" dirty="0"/>
              <a:t> </a:t>
            </a:r>
            <a:r>
              <a:rPr lang="ko-KR" altLang="en-US" dirty="0" err="1"/>
              <a:t>클론할</a:t>
            </a:r>
            <a:r>
              <a:rPr lang="ko-KR" altLang="en-US" dirty="0"/>
              <a:t> </a:t>
            </a:r>
            <a:r>
              <a:rPr lang="ko-KR" altLang="en-US" dirty="0" err="1"/>
              <a:t>래포지토리를</a:t>
            </a:r>
            <a:r>
              <a:rPr lang="ko-KR" altLang="en-US" dirty="0"/>
              <a:t> 가져온다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38831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070BD33-7012-4A56-BE61-D0B6F3DC24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25" t="23207" r="33030" b="13931"/>
          <a:stretch/>
        </p:blipFill>
        <p:spPr>
          <a:xfrm>
            <a:off x="3861995" y="1420008"/>
            <a:ext cx="6177479" cy="439987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F9B3105-FCBC-46C6-9340-92745BA38113}"/>
              </a:ext>
            </a:extLst>
          </p:cNvPr>
          <p:cNvSpPr/>
          <p:nvPr/>
        </p:nvSpPr>
        <p:spPr>
          <a:xfrm>
            <a:off x="9071286" y="1785770"/>
            <a:ext cx="968188" cy="387275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C90F613-0D14-4C9F-8EC2-8F25D39B0DD7}"/>
              </a:ext>
            </a:extLst>
          </p:cNvPr>
          <p:cNvCxnSpPr>
            <a:cxnSpLocks/>
          </p:cNvCxnSpPr>
          <p:nvPr/>
        </p:nvCxnSpPr>
        <p:spPr>
          <a:xfrm flipV="1">
            <a:off x="3571539" y="2173045"/>
            <a:ext cx="5357308" cy="1108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7991E6C-DF3F-4254-BECB-35BC23E30C51}"/>
              </a:ext>
            </a:extLst>
          </p:cNvPr>
          <p:cNvSpPr txBox="1"/>
          <p:nvPr/>
        </p:nvSpPr>
        <p:spPr>
          <a:xfrm>
            <a:off x="1211402" y="3181138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코드를 클릭하고</a:t>
            </a:r>
            <a:endParaRPr lang="en-US" altLang="ko-KR" dirty="0"/>
          </a:p>
          <a:p>
            <a:r>
              <a:rPr lang="ko-KR" altLang="en-US" dirty="0"/>
              <a:t>링크 복사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54171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1CB4E11-C1D1-4260-90D9-8881D8E46C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9" t="9529" r="15371" b="16090"/>
          <a:stretch/>
        </p:blipFill>
        <p:spPr>
          <a:xfrm>
            <a:off x="4978692" y="1668317"/>
            <a:ext cx="6488961" cy="42600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FC24C2-9BA3-4E43-BFDA-65BCE1EB1CFD}"/>
              </a:ext>
            </a:extLst>
          </p:cNvPr>
          <p:cNvSpPr txBox="1"/>
          <p:nvPr/>
        </p:nvSpPr>
        <p:spPr>
          <a:xfrm>
            <a:off x="1452281" y="3108959"/>
            <a:ext cx="7863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링크를 </a:t>
            </a:r>
            <a:r>
              <a:rPr lang="ko-KR" altLang="en-US" dirty="0" err="1"/>
              <a:t>복붙해준다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60442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2CB4112-3F2F-43FB-9CAD-13502D3A90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833" b="28820"/>
          <a:stretch/>
        </p:blipFill>
        <p:spPr>
          <a:xfrm>
            <a:off x="494546" y="284500"/>
            <a:ext cx="10692286" cy="59321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234114-DF97-48C7-A313-621A2B62BC3F}"/>
              </a:ext>
            </a:extLst>
          </p:cNvPr>
          <p:cNvSpPr txBox="1"/>
          <p:nvPr/>
        </p:nvSpPr>
        <p:spPr>
          <a:xfrm>
            <a:off x="1199116" y="2967335"/>
            <a:ext cx="17155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저장경로를</a:t>
            </a:r>
            <a:endParaRPr lang="en-US" altLang="ko-KR" dirty="0"/>
          </a:p>
          <a:p>
            <a:r>
              <a:rPr lang="ko-KR" altLang="en-US" dirty="0"/>
              <a:t>잘 선택했는지</a:t>
            </a:r>
            <a:endParaRPr lang="en-US" altLang="ko-KR" dirty="0"/>
          </a:p>
          <a:p>
            <a:r>
              <a:rPr lang="ko-KR" altLang="en-US" dirty="0"/>
              <a:t>확인해야한다</a:t>
            </a:r>
            <a:r>
              <a:rPr lang="en-US" altLang="ko-KR" dirty="0"/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30D6E34-3541-4B22-AD3E-1CE1FF7ED414}"/>
              </a:ext>
            </a:extLst>
          </p:cNvPr>
          <p:cNvSpPr/>
          <p:nvPr/>
        </p:nvSpPr>
        <p:spPr>
          <a:xfrm>
            <a:off x="6675120" y="2731770"/>
            <a:ext cx="2617470" cy="2286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1EC63B6C-317A-40CE-9C31-D560B925FD56}"/>
              </a:ext>
            </a:extLst>
          </p:cNvPr>
          <p:cNvCxnSpPr/>
          <p:nvPr/>
        </p:nvCxnSpPr>
        <p:spPr>
          <a:xfrm flipV="1">
            <a:off x="2994660" y="2960370"/>
            <a:ext cx="3520440" cy="468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791878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83FE23F-BC73-4C6A-B1F3-984F244C1C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41" r="9741" b="9587"/>
          <a:stretch/>
        </p:blipFill>
        <p:spPr>
          <a:xfrm>
            <a:off x="2352563" y="267413"/>
            <a:ext cx="8767483" cy="614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591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56F4D-F893-45F4-9221-342AE0D09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1.</a:t>
            </a:r>
            <a:br>
              <a:rPr lang="en-US" altLang="ko-KR" sz="2000" dirty="0"/>
            </a:br>
            <a:r>
              <a:rPr lang="en-US" altLang="ko-KR" sz="2000" dirty="0"/>
              <a:t>/</a:t>
            </a:r>
            <a:r>
              <a:rPr lang="en-US" altLang="ko-KR" sz="2000" dirty="0" err="1"/>
              <a:t>etc</a:t>
            </a:r>
            <a:r>
              <a:rPr lang="en-US" altLang="ko-KR" sz="2000" dirty="0"/>
              <a:t>/</a:t>
            </a:r>
            <a:r>
              <a:rPr lang="en-US" altLang="ko-KR" sz="2000" dirty="0" err="1"/>
              <a:t>login.defs</a:t>
            </a:r>
            <a:r>
              <a:rPr lang="en-US" altLang="ko-KR" sz="2000" dirty="0"/>
              <a:t>	/</a:t>
            </a:r>
            <a:r>
              <a:rPr lang="en-US" altLang="ko-KR" sz="2000" dirty="0" err="1"/>
              <a:t>etc</a:t>
            </a:r>
            <a:r>
              <a:rPr lang="en-US" altLang="ko-KR" sz="2000" dirty="0"/>
              <a:t>/passwd	/boot/grub2/</a:t>
            </a:r>
            <a:r>
              <a:rPr lang="en-US" altLang="ko-KR" sz="2000" dirty="0" err="1"/>
              <a:t>grub.cfg</a:t>
            </a:r>
            <a:br>
              <a:rPr lang="en-US" altLang="ko-KR" sz="2000" dirty="0"/>
            </a:br>
            <a:r>
              <a:rPr lang="ko-KR" altLang="en-US" sz="2000" dirty="0"/>
              <a:t>파일을 확인하고 </a:t>
            </a:r>
            <a:r>
              <a:rPr lang="en-US" altLang="ko-KR" sz="2000" dirty="0"/>
              <a:t>3</a:t>
            </a:r>
            <a:r>
              <a:rPr lang="ko-KR" altLang="en-US" sz="2000" dirty="0"/>
              <a:t>개의 파일 </a:t>
            </a:r>
            <a:r>
              <a:rPr lang="en-US" altLang="ko-KR" sz="2000" dirty="0"/>
              <a:t>/backup </a:t>
            </a:r>
            <a:r>
              <a:rPr lang="ko-KR" altLang="en-US" sz="2000" dirty="0"/>
              <a:t>디렉토리에 생성한 뒤 복사</a:t>
            </a:r>
            <a:br>
              <a:rPr lang="ko-KR" altLang="en-US" sz="2000" dirty="0"/>
            </a:br>
            <a:endParaRPr lang="ko-KR" altLang="en-US" sz="2000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C4DFDFAA-9C8E-4E31-A9EE-C6979D81D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626" y="2323946"/>
            <a:ext cx="7868748" cy="2210108"/>
          </a:xfrm>
        </p:spPr>
      </p:pic>
    </p:spTree>
    <p:extLst>
      <p:ext uri="{BB962C8B-B14F-4D97-AF65-F5344CB8AC3E}">
        <p14:creationId xmlns:p14="http://schemas.microsoft.com/office/powerpoint/2010/main" val="17019594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8C87FE0-52CF-4087-A8F5-D6D1134EC4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48" r="14764" b="16863"/>
          <a:stretch/>
        </p:blipFill>
        <p:spPr>
          <a:xfrm>
            <a:off x="3437638" y="1925618"/>
            <a:ext cx="8338400" cy="43245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75F240-DD3E-4694-A1FA-ECF8A3BAA468}"/>
              </a:ext>
            </a:extLst>
          </p:cNvPr>
          <p:cNvSpPr txBox="1"/>
          <p:nvPr/>
        </p:nvSpPr>
        <p:spPr>
          <a:xfrm>
            <a:off x="656216" y="871369"/>
            <a:ext cx="6644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간혹</a:t>
            </a:r>
            <a:r>
              <a:rPr lang="en-US" altLang="ko-KR" dirty="0"/>
              <a:t>, </a:t>
            </a:r>
            <a:r>
              <a:rPr lang="ko-KR" altLang="en-US" dirty="0" err="1"/>
              <a:t>톰캣을</a:t>
            </a:r>
            <a:r>
              <a:rPr lang="ko-KR" altLang="en-US" dirty="0"/>
              <a:t> 먼저 설정하지 않으면 서버 연결이 안 될 수 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Java Build Path </a:t>
            </a:r>
            <a:r>
              <a:rPr lang="ko-KR" altLang="en-US" dirty="0"/>
              <a:t>에서 </a:t>
            </a:r>
            <a:r>
              <a:rPr lang="ko-KR" altLang="en-US" dirty="0" err="1"/>
              <a:t>톰캣을</a:t>
            </a:r>
            <a:r>
              <a:rPr lang="ko-KR" altLang="en-US" dirty="0"/>
              <a:t> 지웠다가 다시 연결해주면 해결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801C704-CAFF-4CEC-B47D-EA15ABBD9587}"/>
              </a:ext>
            </a:extLst>
          </p:cNvPr>
          <p:cNvSpPr/>
          <p:nvPr/>
        </p:nvSpPr>
        <p:spPr>
          <a:xfrm>
            <a:off x="6096000" y="3076687"/>
            <a:ext cx="2994212" cy="75303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7294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9770B33-0451-4638-AADB-1993D33BB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421" y="597049"/>
            <a:ext cx="10069157" cy="566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1478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5189A7C-1F10-4201-9E9A-D8C753CF9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259" b="17509"/>
          <a:stretch/>
        </p:blipFill>
        <p:spPr>
          <a:xfrm>
            <a:off x="532179" y="1249540"/>
            <a:ext cx="5825590" cy="4763985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7D0B718-82A7-4AAB-B1DE-A8C43037DA2D}"/>
              </a:ext>
            </a:extLst>
          </p:cNvPr>
          <p:cNvSpPr/>
          <p:nvPr/>
        </p:nvSpPr>
        <p:spPr>
          <a:xfrm>
            <a:off x="5077609" y="3173506"/>
            <a:ext cx="925158" cy="86061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4D1D7B-29B1-4327-8037-FEC1C43A2740}"/>
              </a:ext>
            </a:extLst>
          </p:cNvPr>
          <p:cNvSpPr txBox="1"/>
          <p:nvPr/>
        </p:nvSpPr>
        <p:spPr>
          <a:xfrm>
            <a:off x="6357769" y="4418704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Branch </a:t>
            </a:r>
            <a:r>
              <a:rPr lang="ko-KR" altLang="en-US" dirty="0"/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31485912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C57F71-3C44-4F2A-AE45-FD53154AAD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648" b="6822"/>
          <a:stretch/>
        </p:blipFill>
        <p:spPr>
          <a:xfrm>
            <a:off x="451821" y="305921"/>
            <a:ext cx="7594900" cy="57398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617CA8-7D6A-4EF9-B191-75A823B1437B}"/>
              </a:ext>
            </a:extLst>
          </p:cNvPr>
          <p:cNvSpPr txBox="1"/>
          <p:nvPr/>
        </p:nvSpPr>
        <p:spPr>
          <a:xfrm>
            <a:off x="8433994" y="3610094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Push </a:t>
            </a:r>
            <a:r>
              <a:rPr lang="ko-KR" altLang="en-US" dirty="0"/>
              <a:t>확인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437053A-9A3C-4FC4-8F00-7E75F58CD1F9}"/>
              </a:ext>
            </a:extLst>
          </p:cNvPr>
          <p:cNvSpPr/>
          <p:nvPr/>
        </p:nvSpPr>
        <p:spPr>
          <a:xfrm>
            <a:off x="3915784" y="1473798"/>
            <a:ext cx="3969571" cy="273244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5190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0BEBEAF-B61D-4C6B-B1AA-0A59BCBABE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51"/>
          <a:stretch/>
        </p:blipFill>
        <p:spPr>
          <a:xfrm>
            <a:off x="2132557" y="1280160"/>
            <a:ext cx="9614794" cy="48809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3D7A9E-AAC6-4661-A2A3-833945059CE3}"/>
              </a:ext>
            </a:extLst>
          </p:cNvPr>
          <p:cNvSpPr txBox="1"/>
          <p:nvPr/>
        </p:nvSpPr>
        <p:spPr>
          <a:xfrm>
            <a:off x="505608" y="694771"/>
            <a:ext cx="1135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dirty="0"/>
          </a:p>
          <a:p>
            <a:r>
              <a:rPr lang="en-US" altLang="ko-KR" dirty="0"/>
              <a:t>Run </a:t>
            </a:r>
            <a:r>
              <a:rPr lang="ko-KR" altLang="en-US" dirty="0"/>
              <a:t>확인</a:t>
            </a:r>
          </a:p>
        </p:txBody>
      </p:sp>
    </p:spTree>
    <p:extLst>
      <p:ext uri="{BB962C8B-B14F-4D97-AF65-F5344CB8AC3E}">
        <p14:creationId xmlns:p14="http://schemas.microsoft.com/office/powerpoint/2010/main" val="2114719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56F4D-F893-45F4-9221-342AE0D09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1.</a:t>
            </a:r>
            <a:br>
              <a:rPr lang="en-US" altLang="ko-KR" sz="2000" dirty="0"/>
            </a:br>
            <a:r>
              <a:rPr lang="en-US" altLang="ko-KR" sz="2000" dirty="0"/>
              <a:t>/</a:t>
            </a:r>
            <a:r>
              <a:rPr lang="en-US" altLang="ko-KR" sz="2000" dirty="0" err="1"/>
              <a:t>etc</a:t>
            </a:r>
            <a:r>
              <a:rPr lang="en-US" altLang="ko-KR" sz="2000" dirty="0"/>
              <a:t>/</a:t>
            </a:r>
            <a:r>
              <a:rPr lang="en-US" altLang="ko-KR" sz="2000" dirty="0" err="1"/>
              <a:t>login.defs</a:t>
            </a:r>
            <a:r>
              <a:rPr lang="en-US" altLang="ko-KR" sz="2000" dirty="0"/>
              <a:t>	/</a:t>
            </a:r>
            <a:r>
              <a:rPr lang="en-US" altLang="ko-KR" sz="2000" dirty="0" err="1"/>
              <a:t>etc</a:t>
            </a:r>
            <a:r>
              <a:rPr lang="en-US" altLang="ko-KR" sz="2000" dirty="0"/>
              <a:t>/passwd	/boot/grub2/</a:t>
            </a:r>
            <a:r>
              <a:rPr lang="en-US" altLang="ko-KR" sz="2000" dirty="0" err="1"/>
              <a:t>grub.cfg</a:t>
            </a:r>
            <a:br>
              <a:rPr lang="en-US" altLang="ko-KR" sz="2000" dirty="0"/>
            </a:br>
            <a:r>
              <a:rPr lang="ko-KR" altLang="en-US" sz="2000" dirty="0"/>
              <a:t>파일을 확인하고 </a:t>
            </a:r>
            <a:r>
              <a:rPr lang="en-US" altLang="ko-KR" sz="2000" dirty="0"/>
              <a:t>3</a:t>
            </a:r>
            <a:r>
              <a:rPr lang="ko-KR" altLang="en-US" sz="2000" dirty="0"/>
              <a:t>개의 파일 </a:t>
            </a:r>
            <a:r>
              <a:rPr lang="en-US" altLang="ko-KR" sz="2000" dirty="0"/>
              <a:t>/backup </a:t>
            </a:r>
            <a:r>
              <a:rPr lang="ko-KR" altLang="en-US" sz="2000" dirty="0"/>
              <a:t>디렉토리에 생성한 뒤 복사</a:t>
            </a:r>
            <a:br>
              <a:rPr lang="ko-KR" altLang="en-US" sz="2000" dirty="0"/>
            </a:br>
            <a:endParaRPr lang="ko-KR" altLang="en-US" sz="2000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B3ADABB-2217-4DF5-98D6-63AB16AD31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230" y="1825625"/>
            <a:ext cx="7446921" cy="4351338"/>
          </a:xfrm>
        </p:spPr>
      </p:pic>
    </p:spTree>
    <p:extLst>
      <p:ext uri="{BB962C8B-B14F-4D97-AF65-F5344CB8AC3E}">
        <p14:creationId xmlns:p14="http://schemas.microsoft.com/office/powerpoint/2010/main" val="1764011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56F4D-F893-45F4-9221-342AE0D09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2.</a:t>
            </a:r>
            <a:br>
              <a:rPr lang="en-US" altLang="ko-KR" sz="2000" dirty="0"/>
            </a:br>
            <a:r>
              <a:rPr lang="en-US" altLang="ko-KR" sz="2000" dirty="0"/>
              <a:t>/backup</a:t>
            </a:r>
            <a:r>
              <a:rPr lang="ko-KR" altLang="en-US" sz="2000" dirty="0"/>
              <a:t>에 있는 </a:t>
            </a:r>
            <a:r>
              <a:rPr lang="en-US" altLang="ko-KR" sz="2000" dirty="0"/>
              <a:t>3</a:t>
            </a:r>
            <a:r>
              <a:rPr lang="ko-KR" altLang="en-US" sz="2000" dirty="0"/>
              <a:t>개의 파일</a:t>
            </a:r>
            <a:br>
              <a:rPr lang="ko-KR" altLang="en-US" sz="2000" dirty="0"/>
            </a:br>
            <a:r>
              <a:rPr lang="en-US" altLang="ko-KR" sz="2000" dirty="0"/>
              <a:t>/backup/test </a:t>
            </a:r>
            <a:r>
              <a:rPr lang="ko-KR" altLang="en-US" sz="2000" dirty="0"/>
              <a:t>디렉토리에 각각  </a:t>
            </a:r>
            <a:r>
              <a:rPr lang="en-US" altLang="ko-KR" sz="2000" dirty="0"/>
              <a:t>login pass grub </a:t>
            </a:r>
            <a:r>
              <a:rPr lang="ko-KR" altLang="en-US" sz="2000" dirty="0"/>
              <a:t>라는 이름으로 이름변경 복사</a:t>
            </a:r>
            <a:br>
              <a:rPr lang="ko-KR" altLang="en-US" sz="2000" dirty="0"/>
            </a:br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C32652-6C23-4E92-B9BB-C2588CB6B0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572" y="1519341"/>
            <a:ext cx="971685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567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56F4D-F893-45F4-9221-342AE0D09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3.</a:t>
            </a:r>
            <a:br>
              <a:rPr lang="en-US" altLang="ko-KR" sz="2000" dirty="0"/>
            </a:br>
            <a:r>
              <a:rPr lang="en-US" altLang="ko-KR" sz="2000" dirty="0"/>
              <a:t>/backup</a:t>
            </a:r>
            <a:r>
              <a:rPr lang="ko-KR" altLang="en-US" sz="2000" dirty="0"/>
              <a:t>에 </a:t>
            </a:r>
            <a:r>
              <a:rPr lang="en-US" altLang="ko-KR" sz="2000" dirty="0"/>
              <a:t>test1 </a:t>
            </a:r>
            <a:r>
              <a:rPr lang="ko-KR" altLang="en-US" sz="2000" dirty="0"/>
              <a:t>이라는 파일</a:t>
            </a:r>
            <a:r>
              <a:rPr lang="en-US" altLang="ko-KR" sz="2000" dirty="0"/>
              <a:t>, /backup/test </a:t>
            </a:r>
            <a:r>
              <a:rPr lang="ko-KR" altLang="en-US" sz="2000" dirty="0"/>
              <a:t>에 </a:t>
            </a:r>
            <a:r>
              <a:rPr lang="en-US" altLang="ko-KR" sz="2000" dirty="0"/>
              <a:t>test2 </a:t>
            </a:r>
            <a:r>
              <a:rPr lang="ko-KR" altLang="en-US" sz="2000" dirty="0"/>
              <a:t>라는 파일을 한 줄 명령어로 생성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A9EB46C-38E4-421D-AE26-4DE6896BC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785" y="1384109"/>
            <a:ext cx="7454430" cy="547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66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356F4D-F893-45F4-9221-342AE0D09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4.</a:t>
            </a:r>
            <a:br>
              <a:rPr lang="en-US" altLang="ko-KR" sz="2000" dirty="0"/>
            </a:br>
            <a:r>
              <a:rPr lang="en-US" altLang="ko-KR" sz="2000" dirty="0"/>
              <a:t>/</a:t>
            </a:r>
            <a:r>
              <a:rPr lang="en-US" altLang="ko-KR" sz="2000" dirty="0" err="1"/>
              <a:t>etc</a:t>
            </a:r>
            <a:r>
              <a:rPr lang="en-US" altLang="ko-KR" sz="2000" dirty="0"/>
              <a:t>/passwd </a:t>
            </a:r>
            <a:r>
              <a:rPr lang="ko-KR" altLang="en-US" sz="2000" dirty="0"/>
              <a:t>의 위에서 </a:t>
            </a:r>
            <a:r>
              <a:rPr lang="en-US" altLang="ko-KR" sz="2000" dirty="0"/>
              <a:t>5</a:t>
            </a:r>
            <a:r>
              <a:rPr lang="ko-KR" altLang="en-US" sz="2000" dirty="0"/>
              <a:t>번째 줄 까지 출력</a:t>
            </a:r>
            <a:r>
              <a:rPr lang="en-US" altLang="ko-KR" sz="2000" dirty="0"/>
              <a:t>(</a:t>
            </a:r>
            <a:r>
              <a:rPr lang="ko-KR" altLang="en-US" sz="2000" dirty="0"/>
              <a:t>내용 출력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67BDFFE-5FDD-4834-9B58-97375C1E7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972" y="1690688"/>
            <a:ext cx="9716856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94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628</Words>
  <Application>Microsoft Office PowerPoint</Application>
  <PresentationFormat>와이드스크린</PresentationFormat>
  <Paragraphs>72</Paragraphs>
  <Slides>54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54</vt:i4>
      </vt:variant>
    </vt:vector>
  </HeadingPairs>
  <TitlesOfParts>
    <vt:vector size="57" baseType="lpstr">
      <vt:lpstr>맑은 고딕</vt:lpstr>
      <vt:lpstr>Arial</vt:lpstr>
      <vt:lpstr>Office 테마</vt:lpstr>
      <vt:lpstr>개발자 환경 구축  1조  황재웅</vt:lpstr>
      <vt:lpstr>PowerPoint 프레젠테이션</vt:lpstr>
      <vt:lpstr>PowerPoint 프레젠테이션</vt:lpstr>
      <vt:lpstr>PowerPoint 프레젠테이션</vt:lpstr>
      <vt:lpstr>1. /etc/login.defs /etc/passwd /boot/grub2/grub.cfg 파일을 확인하고 3개의 파일 /backup 디렉토리에 생성한 뒤 복사 </vt:lpstr>
      <vt:lpstr>1. /etc/login.defs /etc/passwd /boot/grub2/grub.cfg 파일을 확인하고 3개의 파일 /backup 디렉토리에 생성한 뒤 복사 </vt:lpstr>
      <vt:lpstr>2. /backup에 있는 3개의 파일 /backup/test 디렉토리에 각각  login pass grub 라는 이름으로 이름변경 복사 </vt:lpstr>
      <vt:lpstr>3. /backup에 test1 이라는 파일, /backup/test 에 test2 라는 파일을 한 줄 명령어로 생성</vt:lpstr>
      <vt:lpstr>4. /etc/passwd 의 위에서 5번째 줄 까지 출력(내용 출력)</vt:lpstr>
      <vt:lpstr>5. /etc/login.defs 파일을 아래서부터 12번째 줄 까지 출력(내용 출력)</vt:lpstr>
      <vt:lpstr>6. /retest 디렉토리 생성 후 /etc 안의 표시되는 디렉토리의 목록을  /retest/a에 저장(리다이렉션)</vt:lpstr>
      <vt:lpstr>7. /perm 디렉토리 생성, user10, uesr20, user30 계정 생성 이후 /perm 소유자계정 user30, 소유그룹계정 user20으로 소유권 변경</vt:lpstr>
      <vt:lpstr>7. /perm 디렉토리 생성, user10, uesr20, user30 계정 생성 이후 /perm 소유자계정 user30, 소유그룹계정 user20으로 소유권 변경    결과 확인</vt:lpstr>
      <vt:lpstr>PowerPoint 프레젠테이션</vt:lpstr>
      <vt:lpstr>PowerPoint 프레젠테이션</vt:lpstr>
      <vt:lpstr>PowerPoint 프레젠테이션</vt:lpstr>
      <vt:lpstr>3-1) JDK 11버전 설치 및 path 등록</vt:lpstr>
      <vt:lpstr>PowerPoint 프레젠테이션</vt:lpstr>
      <vt:lpstr>PowerPoint 프레젠테이션</vt:lpstr>
      <vt:lpstr>PowerPoint 프레젠테이션</vt:lpstr>
      <vt:lpstr>3-2)ECLIPSE IDE FOR JAVA DEVELOPERS 설치</vt:lpstr>
      <vt:lpstr>PowerPoint 프레젠테이션</vt:lpstr>
      <vt:lpstr>PowerPoint 프레젠테이션</vt:lpstr>
      <vt:lpstr>PowerPoint 프레젠테이션</vt:lpstr>
      <vt:lpstr>3-3) TOMCAT 설치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3-3) ECLIPSE TOMCAT 설정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3-6~7번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FullName</dc:creator>
  <cp:lastModifiedBy>FullName</cp:lastModifiedBy>
  <cp:revision>25</cp:revision>
  <dcterms:created xsi:type="dcterms:W3CDTF">2025-01-17T06:43:58Z</dcterms:created>
  <dcterms:modified xsi:type="dcterms:W3CDTF">2025-01-17T08:47:10Z</dcterms:modified>
</cp:coreProperties>
</file>

<file path=docProps/thumbnail.jpeg>
</file>